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</p:sldIdLst>
  <p:sldSz cx="9144000" cy="5143500" type="screen16x9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3" d="100"/>
          <a:sy n="113" d="100"/>
        </p:scale>
        <p:origin x="-552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 smtClean="0"/>
              <a:t>Щракнете за редакция стил подзагл. обр.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4D475-3BC1-46AA-9EF1-97211053F32C}" type="datetimeFigureOut">
              <a:rPr lang="bg-BG" smtClean="0"/>
              <a:t>28.9.2017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517D4-CDBE-47AD-8689-3D96A8E0FC8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19301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4D475-3BC1-46AA-9EF1-97211053F32C}" type="datetimeFigureOut">
              <a:rPr lang="bg-BG" smtClean="0"/>
              <a:t>28.9.2017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517D4-CDBE-47AD-8689-3D96A8E0FC8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08873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4D475-3BC1-46AA-9EF1-97211053F32C}" type="datetimeFigureOut">
              <a:rPr lang="bg-BG" smtClean="0"/>
              <a:t>28.9.2017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517D4-CDBE-47AD-8689-3D96A8E0FC8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06394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4D475-3BC1-46AA-9EF1-97211053F32C}" type="datetimeFigureOut">
              <a:rPr lang="bg-BG" smtClean="0"/>
              <a:t>28.9.2017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517D4-CDBE-47AD-8689-3D96A8E0FC8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412468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4D475-3BC1-46AA-9EF1-97211053F32C}" type="datetimeFigureOut">
              <a:rPr lang="bg-BG" smtClean="0"/>
              <a:t>28.9.2017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517D4-CDBE-47AD-8689-3D96A8E0FC8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1418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4D475-3BC1-46AA-9EF1-97211053F32C}" type="datetimeFigureOut">
              <a:rPr lang="bg-BG" smtClean="0"/>
              <a:t>28.9.2017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517D4-CDBE-47AD-8689-3D96A8E0FC8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25617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4D475-3BC1-46AA-9EF1-97211053F32C}" type="datetimeFigureOut">
              <a:rPr lang="bg-BG" smtClean="0"/>
              <a:t>28.9.2017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517D4-CDBE-47AD-8689-3D96A8E0FC8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06043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4D475-3BC1-46AA-9EF1-97211053F32C}" type="datetimeFigureOut">
              <a:rPr lang="bg-BG" smtClean="0"/>
              <a:t>28.9.2017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517D4-CDBE-47AD-8689-3D96A8E0FC8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57145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4D475-3BC1-46AA-9EF1-97211053F32C}" type="datetimeFigureOut">
              <a:rPr lang="bg-BG" smtClean="0"/>
              <a:t>28.9.2017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517D4-CDBE-47AD-8689-3D96A8E0FC8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73421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4D475-3BC1-46AA-9EF1-97211053F32C}" type="datetimeFigureOut">
              <a:rPr lang="bg-BG" smtClean="0"/>
              <a:t>28.9.2017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517D4-CDBE-47AD-8689-3D96A8E0FC8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50796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4D475-3BC1-46AA-9EF1-97211053F32C}" type="datetimeFigureOut">
              <a:rPr lang="bg-BG" smtClean="0"/>
              <a:t>28.9.2017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517D4-CDBE-47AD-8689-3D96A8E0FC8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60164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4D475-3BC1-46AA-9EF1-97211053F32C}" type="datetimeFigureOut">
              <a:rPr lang="bg-BG" smtClean="0"/>
              <a:t>28.9.2017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517D4-CDBE-47AD-8689-3D96A8E0FC8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70723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5" name="Картина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13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92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34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31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06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3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99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76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10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76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51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12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92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9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0</Words>
  <Application>Microsoft Office PowerPoint</Application>
  <PresentationFormat>Презентация на цял екран (16:9)</PresentationFormat>
  <Paragraphs>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13</vt:i4>
      </vt:variant>
    </vt:vector>
  </HeadingPairs>
  <TitlesOfParts>
    <vt:vector size="14" baseType="lpstr">
      <vt:lpstr>Office тема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PowerPoint</dc:title>
  <dc:creator>WORK</dc:creator>
  <cp:lastModifiedBy>WORK</cp:lastModifiedBy>
  <cp:revision>4</cp:revision>
  <dcterms:created xsi:type="dcterms:W3CDTF">2017-09-28T12:03:00Z</dcterms:created>
  <dcterms:modified xsi:type="dcterms:W3CDTF">2017-09-28T13:02:17Z</dcterms:modified>
</cp:coreProperties>
</file>