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5143500" type="screen16x9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56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930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887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63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246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56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604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714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34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079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01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D475-3BC1-46AA-9EF1-97211053F32C}" type="datetimeFigureOut">
              <a:rPr lang="bg-BG" smtClean="0"/>
              <a:t>16.9.2018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17D4-CDBE-47AD-8689-3D96A8E0FC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7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3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3" y="51470"/>
            <a:ext cx="7640201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1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7" y="0"/>
            <a:ext cx="7717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" y="0"/>
            <a:ext cx="7717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6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" y="0"/>
            <a:ext cx="7717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" y="0"/>
            <a:ext cx="7717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5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" y="0"/>
            <a:ext cx="7717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" y="0"/>
            <a:ext cx="7717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9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640960" cy="4526012"/>
          </a:xfrm>
        </p:spPr>
        <p:txBody>
          <a:bodyPr>
            <a:normAutofit/>
          </a:bodyPr>
          <a:lstStyle/>
          <a:p>
            <a:pPr algn="l"/>
            <a:r>
              <a:rPr lang="bg-BG" sz="1600" b="1" dirty="0"/>
              <a:t>малко за нас:</a:t>
            </a:r>
            <a:br>
              <a:rPr lang="bg-BG" sz="1600" b="1" dirty="0"/>
            </a:br>
            <a:r>
              <a:rPr lang="bg-BG" sz="1600" dirty="0"/>
              <a:t>Основна наша задача е да осигурим добър микроклимат и подходящи условия за адаптирането на всяко дете към правилата и условията на живот в детската градина.</a:t>
            </a:r>
            <a:br>
              <a:rPr lang="bg-BG" sz="1600" dirty="0"/>
            </a:br>
            <a:r>
              <a:rPr lang="bg-BG" sz="1600" dirty="0"/>
              <a:t>Опирайки се на опита на децата, ние ще се стремим да разширим техните познания и способности, а също така и да им помогнем да овладеят нови умения за общуване и </a:t>
            </a:r>
            <a:r>
              <a:rPr lang="bg-BG" sz="1600" dirty="0" smtClean="0"/>
              <a:t>взаимодействие</a:t>
            </a:r>
            <a:r>
              <a:rPr lang="bg-BG" sz="1600" dirty="0"/>
              <a:t>.</a:t>
            </a:r>
            <a:br>
              <a:rPr lang="bg-BG" sz="1600" dirty="0"/>
            </a:br>
            <a:r>
              <a:rPr lang="bg-BG" sz="1600" dirty="0"/>
              <a:t>Растейки , децата забравят колко трудно им е било да пуснат майчината ръка и да пристъпят прага, който ги въвежда в началото на самостоятелния живот – а именно прага на детската градина.  За някои деца това е трудно време, а за други-не чак толкова и затова при тази първа среща ние се стараем да научим от родителите особеностите и навиците на всяко дете, да разберем какво предпочита и какво не, как заспива, как се успокоява и т.н.</a:t>
            </a:r>
            <a:br>
              <a:rPr lang="bg-BG" sz="1600" dirty="0"/>
            </a:br>
            <a:r>
              <a:rPr lang="bg-BG" sz="1600" dirty="0"/>
              <a:t>Децата са различни, </a:t>
            </a:r>
            <a:r>
              <a:rPr lang="bg-BG" sz="1600" dirty="0" err="1"/>
              <a:t>различни</a:t>
            </a:r>
            <a:r>
              <a:rPr lang="bg-BG" sz="1600" dirty="0"/>
              <a:t> са и техните възможности за игра и развитие, за общуване и учене. И това е съвсем естествено и напълно нормално, но колкото повече отчитаме тези различия и организираме работата си съобразно тях, толкова по-успешни ще бъдат и професионалните ни резултати</a:t>
            </a:r>
            <a:r>
              <a:rPr lang="bg-BG" sz="1600" dirty="0" smtClean="0"/>
              <a:t>.</a:t>
            </a:r>
            <a:r>
              <a:rPr lang="bg-BG" sz="1600" dirty="0"/>
              <a:t/>
            </a:r>
            <a:br>
              <a:rPr lang="bg-BG" sz="1600" dirty="0"/>
            </a:b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15161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1102519"/>
          </a:xfrm>
        </p:spPr>
        <p:txBody>
          <a:bodyPr>
            <a:normAutofit/>
          </a:bodyPr>
          <a:lstStyle/>
          <a:p>
            <a:r>
              <a:rPr lang="bg-BG" dirty="0">
                <a:latin typeface="Arial Black" panose="020B0A04020102020204" pitchFamily="34" charset="0"/>
              </a:rPr>
              <a:t>Нашето </a:t>
            </a:r>
            <a:r>
              <a:rPr lang="bg-BG" dirty="0" smtClean="0">
                <a:latin typeface="Arial Black" panose="020B0A04020102020204" pitchFamily="34" charset="0"/>
              </a:rPr>
              <a:t>мото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59632" y="2067694"/>
            <a:ext cx="6400800" cy="2304256"/>
          </a:xfrm>
        </p:spPr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1"/>
                </a:solidFill>
              </a:rPr>
              <a:t>„ </a:t>
            </a:r>
            <a:r>
              <a:rPr lang="bg-BG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В играта детето е винаги над средната си възраст, над всекидневното си поведение, в играта то сякаш е една глава над себе си</a:t>
            </a:r>
            <a:r>
              <a:rPr lang="bg-BG" i="1" dirty="0">
                <a:solidFill>
                  <a:schemeClr val="tx1"/>
                </a:solidFill>
              </a:rPr>
              <a:t>.“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7772400" cy="1102519"/>
          </a:xfrm>
        </p:spPr>
        <p:txBody>
          <a:bodyPr>
            <a:normAutofit/>
          </a:bodyPr>
          <a:lstStyle/>
          <a:p>
            <a:r>
              <a:rPr lang="bg-BG" dirty="0"/>
              <a:t>Правила</a:t>
            </a:r>
            <a:r>
              <a:rPr lang="bg-BG" dirty="0" smtClean="0"/>
              <a:t>: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1851670"/>
            <a:ext cx="6400800" cy="2880320"/>
          </a:xfrm>
        </p:spPr>
        <p:txBody>
          <a:bodyPr>
            <a:normAutofit fontScale="47500" lnSpcReduction="20000"/>
          </a:bodyPr>
          <a:lstStyle/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Говорим тихо – не викаме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Играем внимателно – не се блъскаме, ритаме,щипем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Подреждаме играчките си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Пазим чисти покривките, подложките и масичките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В групата се ходи бавно – не се тича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Пазим тишина, когато госпожата говори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Когато сме седнали на столчетата, ръцете и краката са прибрани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Всички се изчакваме и сме винаги заедно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Когато излизаме от групата, се обаждаме </a:t>
            </a:r>
            <a:r>
              <a:rPr lang="bg-BG" b="1" dirty="0" smtClean="0">
                <a:solidFill>
                  <a:schemeClr val="tx1"/>
                </a:solidFill>
              </a:rPr>
              <a:t>на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bg-BG" b="1" dirty="0" smtClean="0">
                <a:solidFill>
                  <a:schemeClr val="tx1"/>
                </a:solidFill>
              </a:rPr>
              <a:t>госпожата </a:t>
            </a:r>
            <a:endParaRPr lang="bg-BG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chemeClr val="tx1"/>
                </a:solidFill>
              </a:rPr>
              <a:t>На пързалката се изчакваме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798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185"/>
            <a:ext cx="7704856" cy="51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78"/>
            <a:ext cx="7704856" cy="51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8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5" y="0"/>
            <a:ext cx="7640201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" y="0"/>
            <a:ext cx="7717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104</Words>
  <Application>Microsoft Office PowerPoint</Application>
  <PresentationFormat>Презентация на цял екран (16:9)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Office тема</vt:lpstr>
      <vt:lpstr>Презентация на PowerPoint</vt:lpstr>
      <vt:lpstr>Презентация на PowerPoint</vt:lpstr>
      <vt:lpstr>малко за нас: Основна наша задача е да осигурим добър микроклимат и подходящи условия за адаптирането на всяко дете към правилата и условията на живот в детската градина. Опирайки се на опита на децата, ние ще се стремим да разширим техните познания и способности, а също така и да им помогнем да овладеят нови умения за общуване и взаимодействие. Растейки , децата забравят колко трудно им е било да пуснат майчината ръка и да пристъпят прага, който ги въвежда в началото на самостоятелния живот – а именно прага на детската градина.  За някои деца това е трудно време, а за други-не чак толкова и затова при тази първа среща ние се стараем да научим от родителите особеностите и навиците на всяко дете, да разберем какво предпочита и какво не, как заспива, как се успокоява и т.н. Децата са различни, различни са и техните възможности за игра и развитие, за общуване и учене. И това е съвсем естествено и напълно нормално, но колкото повече отчитаме тези различия и организираме работата си съобразно тях, толкова по-успешни ще бъдат и професионалните ни резултати. </vt:lpstr>
      <vt:lpstr>Нашето мото</vt:lpstr>
      <vt:lpstr>Правила: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WORK</dc:creator>
  <cp:lastModifiedBy>Windows User</cp:lastModifiedBy>
  <cp:revision>11</cp:revision>
  <dcterms:created xsi:type="dcterms:W3CDTF">2017-09-28T12:03:00Z</dcterms:created>
  <dcterms:modified xsi:type="dcterms:W3CDTF">2018-09-16T16:55:07Z</dcterms:modified>
</cp:coreProperties>
</file>