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205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141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337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874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102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622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8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28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614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006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5A14-9C8D-440C-915D-4E8D2CEBA0F4}" type="datetimeFigureOut">
              <a:rPr lang="bg-BG" smtClean="0"/>
              <a:t>19.11.2020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9AB5-AC16-464D-A376-285B58DA0D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509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256584" cy="3291468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470025"/>
          </a:xfrm>
        </p:spPr>
        <p:txBody>
          <a:bodyPr>
            <a:normAutofit/>
          </a:bodyPr>
          <a:lstStyle/>
          <a:p>
            <a:r>
              <a:rPr lang="bg-BG" sz="1800" dirty="0">
                <a:latin typeface="Arial" pitchFamily="34" charset="0"/>
                <a:cs typeface="Arial" pitchFamily="34" charset="0"/>
              </a:rPr>
              <a:t>Детска градина „Лилия“ участва в проект 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растеж” 2014-2020 г. (ОП НОИР).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1104528"/>
          </a:xfrm>
        </p:spPr>
        <p:txBody>
          <a:bodyPr>
            <a:normAutofit fontScale="85000" lnSpcReduction="10000"/>
          </a:bodyPr>
          <a:lstStyle/>
          <a:p>
            <a:r>
              <a:rPr lang="bg-BG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Целта на проекта е да подпомогне ранното обхващане и образователното приобщаване на деца от уязвими групи в предучилищното образование, да подкрепи достъпа им до качествено образование, да укрепи социалното им приемане и сближаване за изграждането им като пълноценни граждани и за успешна професионална, социална и личностна  реализация. </a:t>
            </a:r>
          </a:p>
          <a:p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114291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>
                <a:latin typeface="Arial" pitchFamily="34" charset="0"/>
                <a:cs typeface="Arial" pitchFamily="34" charset="0"/>
              </a:rPr>
              <a:t>Важно условие за успешен старт на обучението в детската градина на представителите от уязвими групи в процеса на социална, културна и езикова интеграция е овладяването на български език. 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67" y="4432966"/>
            <a:ext cx="1155190" cy="154025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00374"/>
            <a:ext cx="1083182" cy="144424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049"/>
            <a:ext cx="1152128" cy="153617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76" y="1883152"/>
            <a:ext cx="2166362" cy="144424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59010"/>
            <a:ext cx="2232248" cy="148816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8" y="1883152"/>
            <a:ext cx="2046008" cy="13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1800" dirty="0">
                <a:latin typeface="Arial" pitchFamily="34" charset="0"/>
                <a:cs typeface="Arial" pitchFamily="34" charset="0"/>
              </a:rPr>
              <a:t>Участието на ДГ „Лилия“ в Дейност 1 дава шанс на всички  деца  с допълнителната дейност за овладяване на български език да се включат в дейности , които са значими за тях според индивидуалните им потребности . </a:t>
            </a:r>
            <a:r>
              <a:rPr lang="bg-BG" sz="1400" dirty="0"/>
              <a:t/>
            </a:r>
            <a:br>
              <a:rPr lang="bg-BG" sz="1400" dirty="0"/>
            </a:br>
            <a:endParaRPr lang="bg-BG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34" y="1285692"/>
            <a:ext cx="2566890" cy="171126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1" y="3961902"/>
            <a:ext cx="2519267" cy="167951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04" y="3961902"/>
            <a:ext cx="2568760" cy="171250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5905"/>
            <a:ext cx="2659582" cy="177305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36" y="3978591"/>
            <a:ext cx="2592288" cy="172819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0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1800" dirty="0">
                <a:latin typeface="Arial" pitchFamily="34" charset="0"/>
                <a:cs typeface="Arial" pitchFamily="34" charset="0"/>
              </a:rPr>
              <a:t>Със средства от националната програма са закупени учебни помагала, настолни игри, табла, изобразителни материали, магнитни дъски, оперативен материал и др. с цел да се стимулира речевата активност на децата.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92" y="1653141"/>
            <a:ext cx="2339752" cy="155983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9678"/>
            <a:ext cx="2392958" cy="159530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0" y="4101413"/>
            <a:ext cx="2339752" cy="15598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73421"/>
            <a:ext cx="2339752" cy="155983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92" y="4173421"/>
            <a:ext cx="2339752" cy="155983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53141"/>
            <a:ext cx="2339752" cy="15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2000" dirty="0">
                <a:latin typeface="Arial" pitchFamily="34" charset="0"/>
                <a:cs typeface="Arial" pitchFamily="34" charset="0"/>
              </a:rPr>
              <a:t/>
            </a:r>
            <a:br>
              <a:rPr lang="bg-BG" sz="2000" dirty="0"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g-BG" sz="2000" dirty="0" smtClean="0"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latin typeface="Arial" pitchFamily="34" charset="0"/>
                <a:cs typeface="Arial" pitchFamily="34" charset="0"/>
              </a:rPr>
              <a:t>Благодарение </a:t>
            </a:r>
            <a:r>
              <a:rPr lang="bg-BG" sz="2000" dirty="0">
                <a:latin typeface="Arial" pitchFamily="34" charset="0"/>
                <a:cs typeface="Arial" pitchFamily="34" charset="0"/>
              </a:rPr>
              <a:t>на интересното  и разнообразно представяне на учебния материал – чрез детски песни, стихотворения, приказки, децата неусетно увлечени в игра и забавление, натрупваха знания и умения за речево общуване на български език.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4752"/>
            <a:ext cx="2664296" cy="177619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4268"/>
            <a:ext cx="2952328" cy="196821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47" y="2728377"/>
            <a:ext cx="1883174" cy="251089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69094"/>
            <a:ext cx="2627784" cy="1751856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04444"/>
            <a:ext cx="2771800" cy="18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dirty="0">
                <a:latin typeface="Arial" pitchFamily="34" charset="0"/>
                <a:cs typeface="Arial" pitchFamily="34" charset="0"/>
              </a:rPr>
              <a:t>Използването на разнообразни нагледни опори подпомага развитието на детската сензитивност и обогатява речника особено при  деца, невладеещи или слабовладеещи български език. 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7"/>
            <a:ext cx="2051720" cy="1367813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1" y="4581128"/>
            <a:ext cx="2051720" cy="13678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8"/>
            <a:ext cx="2051720" cy="1367813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1187"/>
            <a:ext cx="2051720" cy="1367813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1187"/>
            <a:ext cx="2051720" cy="1367813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1187"/>
            <a:ext cx="2051720" cy="13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4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1800" dirty="0">
                <a:latin typeface="Arial" pitchFamily="34" charset="0"/>
                <a:cs typeface="Arial" pitchFamily="34" charset="0"/>
              </a:rPr>
              <a:t>Трайното запомняне е свързано с включването на цялостната личност на децата/ слух, зрение, емоции, действия/. Те са активни участници в обучителния процес, чрез съчетаване на действия и говор, разпознават и назовават правилно видяното и чутото. 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3059832" cy="203988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" y="4437112"/>
            <a:ext cx="3059832" cy="20398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7592"/>
            <a:ext cx="3059832" cy="203988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7112"/>
            <a:ext cx="3059832" cy="203988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37592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1800" dirty="0">
                <a:latin typeface="Arial" pitchFamily="34" charset="0"/>
                <a:cs typeface="Arial" pitchFamily="34" charset="0"/>
              </a:rPr>
              <a:t>Цялата работа по отделните пакети обучаващи ситуации, от проведените допълнителни дейности и постижения на децата са неизменна част от детското портфолио на всяко дете  участващо в Проект BG05M20P001-3.005-004 „Активно приобщаване в системата на предучилищното образование“  , където се проследява развитието на всяко дете през годината.</a:t>
            </a:r>
            <a:r>
              <a:rPr lang="bg-BG" sz="1400" dirty="0"/>
              <a:t/>
            </a:r>
            <a:br>
              <a:rPr lang="bg-BG" sz="1400" dirty="0"/>
            </a:br>
            <a:endParaRPr lang="bg-BG" sz="1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821160"/>
            <a:ext cx="2627784" cy="175185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571746"/>
            <a:ext cx="2627784" cy="175185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0" y="4581128"/>
            <a:ext cx="2627784" cy="175185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627784" cy="1751856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0" y="1821160"/>
            <a:ext cx="2627784" cy="175185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21160"/>
            <a:ext cx="2627784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5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305</Words>
  <Application>Microsoft Office PowerPoint</Application>
  <PresentationFormat>Презентация на цял екран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тема</vt:lpstr>
      <vt:lpstr>Детска градина „Лилия“ участва в проект 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растеж” 2014-2020 г. (ОП НОИР).</vt:lpstr>
      <vt:lpstr>Важно условие за успешен старт на обучението в детската градина на представителите от уязвими групи в процеса на социална, културна и езикова интеграция е овладяването на български език. </vt:lpstr>
      <vt:lpstr>Участието на ДГ „Лилия“ в Дейност 1 дава шанс на всички  деца  с допълнителната дейност за овладяване на български език да се включат в дейности , които са значими за тях според индивидуалните им потребности .  </vt:lpstr>
      <vt:lpstr>Със средства от националната програма са закупени учебни помагала, настолни игри, табла, изобразителни материали, магнитни дъски, оперативен материал и др. с цел да се стимулира речевата активност на децата.</vt:lpstr>
      <vt:lpstr>  Благодарение на интересното  и разнообразно представяне на учебния материал – чрез детски песни, стихотворения, приказки, децата неусетно увлечени в игра и забавление, натрупваха знания и умения за речево общуване на български език. </vt:lpstr>
      <vt:lpstr>Използването на разнообразни нагледни опори подпомага развитието на детската сензитивност и обогатява речника особено при  деца, невладеещи или слабовладеещи български език. </vt:lpstr>
      <vt:lpstr>Трайното запомняне е свързано с включването на цялостната личност на децата/ слух, зрение, емоции, действия/. Те са активни участници в обучителния процес, чрез съчетаване на действия и говор, разпознават и назовават правилно видяното и чутото. </vt:lpstr>
      <vt:lpstr>Цялата работа по отделните пакети обучаващи ситуации, от проведените допълнителни дейности и постижения на децата са неизменна част от детското портфолио на всяко дете  участващо в Проект BG05M20P001-3.005-004 „Активно приобщаване в системата на предучилищното образование“  , където се проследява развитието на всяко дете през годината.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 градина „Лилия“ участва в проект 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растеж” 2014-2020 г. (ОП НОИР).</dc:title>
  <dc:creator>ASUS</dc:creator>
  <cp:lastModifiedBy>ASUS</cp:lastModifiedBy>
  <cp:revision>4</cp:revision>
  <dcterms:created xsi:type="dcterms:W3CDTF">2020-11-19T17:11:13Z</dcterms:created>
  <dcterms:modified xsi:type="dcterms:W3CDTF">2020-11-19T18:05:03Z</dcterms:modified>
</cp:coreProperties>
</file>